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37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02"/>
    <a:srgbClr val="AA6F34"/>
    <a:srgbClr val="391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bs, Jasper" userId="b680fb9b-e4f5-4624-b071-d44144e8d2df" providerId="ADAL" clId="{256A47D4-CB43-4B20-9A82-B864F3FB1594}"/>
    <pc:docChg chg="undo custSel addSld delSld modSld">
      <pc:chgData name="Wubs, Jasper" userId="b680fb9b-e4f5-4624-b071-d44144e8d2df" providerId="ADAL" clId="{256A47D4-CB43-4B20-9A82-B864F3FB1594}" dt="2024-09-09T23:40:40.372" v="415" actId="20577"/>
      <pc:docMkLst>
        <pc:docMk/>
      </pc:docMkLst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144579107" sldId="258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3624372638" sldId="261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2928664261" sldId="265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3911048429" sldId="269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3222275018" sldId="270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3009382176" sldId="353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253163600" sldId="354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3398065207" sldId="362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1269137697" sldId="372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1969037847" sldId="373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921869527" sldId="374"/>
        </pc:sldMkLst>
      </pc:sldChg>
      <pc:sldChg chg="delSp modSp mod">
        <pc:chgData name="Wubs, Jasper" userId="b680fb9b-e4f5-4624-b071-d44144e8d2df" providerId="ADAL" clId="{256A47D4-CB43-4B20-9A82-B864F3FB1594}" dt="2024-09-09T23:39:08.783" v="401" actId="20577"/>
        <pc:sldMkLst>
          <pc:docMk/>
          <pc:sldMk cId="2592493690" sldId="375"/>
        </pc:sldMkLst>
        <pc:spChg chg="mod">
          <ac:chgData name="Wubs, Jasper" userId="b680fb9b-e4f5-4624-b071-d44144e8d2df" providerId="ADAL" clId="{256A47D4-CB43-4B20-9A82-B864F3FB1594}" dt="2024-09-09T23:39:08.783" v="401" actId="20577"/>
          <ac:spMkLst>
            <pc:docMk/>
            <pc:sldMk cId="2592493690" sldId="375"/>
            <ac:spMk id="3" creationId="{75ACE3C3-CCB6-CEFA-C6A6-E70577C7799E}"/>
          </ac:spMkLst>
        </pc:spChg>
        <pc:spChg chg="mod">
          <ac:chgData name="Wubs, Jasper" userId="b680fb9b-e4f5-4624-b071-d44144e8d2df" providerId="ADAL" clId="{256A47D4-CB43-4B20-9A82-B864F3FB1594}" dt="2024-09-09T23:33:56.766" v="3" actId="6549"/>
          <ac:spMkLst>
            <pc:docMk/>
            <pc:sldMk cId="2592493690" sldId="375"/>
            <ac:spMk id="11" creationId="{4BA4EBFE-A869-C980-D431-2FE43DFC98A4}"/>
          </ac:spMkLst>
        </pc:spChg>
        <pc:spChg chg="mod">
          <ac:chgData name="Wubs, Jasper" userId="b680fb9b-e4f5-4624-b071-d44144e8d2df" providerId="ADAL" clId="{256A47D4-CB43-4B20-9A82-B864F3FB1594}" dt="2024-09-09T23:34:04.946" v="4" actId="14100"/>
          <ac:spMkLst>
            <pc:docMk/>
            <pc:sldMk cId="2592493690" sldId="375"/>
            <ac:spMk id="16" creationId="{96746A46-2A43-B8A1-599B-EB145068FF5E}"/>
          </ac:spMkLst>
        </pc:spChg>
        <pc:grpChg chg="del">
          <ac:chgData name="Wubs, Jasper" userId="b680fb9b-e4f5-4624-b071-d44144e8d2df" providerId="ADAL" clId="{256A47D4-CB43-4B20-9A82-B864F3FB1594}" dt="2024-09-09T23:33:53.184" v="2" actId="478"/>
          <ac:grpSpMkLst>
            <pc:docMk/>
            <pc:sldMk cId="2592493690" sldId="375"/>
            <ac:grpSpMk id="7" creationId="{FE3C251E-D52B-EB8E-7F73-E131651E69CF}"/>
          </ac:grpSpMkLst>
        </pc:grpChg>
      </pc:sldChg>
      <pc:sldChg chg="del">
        <pc:chgData name="Wubs, Jasper" userId="b680fb9b-e4f5-4624-b071-d44144e8d2df" providerId="ADAL" clId="{256A47D4-CB43-4B20-9A82-B864F3FB1594}" dt="2024-09-09T23:33:42.418" v="0" actId="47"/>
        <pc:sldMkLst>
          <pc:docMk/>
          <pc:sldMk cId="438001345" sldId="376"/>
        </pc:sldMkLst>
      </pc:sldChg>
      <pc:sldChg chg="modSp add mod">
        <pc:chgData name="Wubs, Jasper" userId="b680fb9b-e4f5-4624-b071-d44144e8d2df" providerId="ADAL" clId="{256A47D4-CB43-4B20-9A82-B864F3FB1594}" dt="2024-09-09T23:40:40.372" v="415" actId="20577"/>
        <pc:sldMkLst>
          <pc:docMk/>
          <pc:sldMk cId="2487438087" sldId="376"/>
        </pc:sldMkLst>
        <pc:spChg chg="mod">
          <ac:chgData name="Wubs, Jasper" userId="b680fb9b-e4f5-4624-b071-d44144e8d2df" providerId="ADAL" clId="{256A47D4-CB43-4B20-9A82-B864F3FB1594}" dt="2024-09-09T23:34:40.190" v="20" actId="20577"/>
          <ac:spMkLst>
            <pc:docMk/>
            <pc:sldMk cId="2487438087" sldId="376"/>
            <ac:spMk id="2" creationId="{7C36C78D-B8F5-989F-9EE2-8A5C97CBD5F9}"/>
          </ac:spMkLst>
        </pc:spChg>
        <pc:spChg chg="mod">
          <ac:chgData name="Wubs, Jasper" userId="b680fb9b-e4f5-4624-b071-d44144e8d2df" providerId="ADAL" clId="{256A47D4-CB43-4B20-9A82-B864F3FB1594}" dt="2024-09-09T23:40:40.372" v="415" actId="20577"/>
          <ac:spMkLst>
            <pc:docMk/>
            <pc:sldMk cId="2487438087" sldId="376"/>
            <ac:spMk id="3" creationId="{75ACE3C3-CCB6-CEFA-C6A6-E70577C7799E}"/>
          </ac:spMkLst>
        </pc:spChg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123667106" sldId="377"/>
        </pc:sldMkLst>
      </pc:sldChg>
      <pc:sldChg chg="del">
        <pc:chgData name="Wubs, Jasper" userId="b680fb9b-e4f5-4624-b071-d44144e8d2df" providerId="ADAL" clId="{256A47D4-CB43-4B20-9A82-B864F3FB1594}" dt="2024-09-09T23:33:49.893" v="1" actId="47"/>
        <pc:sldMkLst>
          <pc:docMk/>
          <pc:sldMk cId="744806992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EB56-984D-44DA-B6F2-075E3CBF5F9D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CD981-C5EB-4869-B19D-0725E6283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6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1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3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7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8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4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6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0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D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0C8B-57E8-4E1A-8BEB-FEA0C975D9B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9355-3BF3-4446-9FF7-4E0F33FCC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9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mansandnature.org/the-moral-obligations-of-scientis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mansandnature.org/the-moral-obligations-of-scientis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73A18A-37F5-A404-629F-8E7C90E5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9824357" y="4619154"/>
            <a:ext cx="2238846" cy="2238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6C78D-B8F5-989F-9EE2-8A5C97CB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/>
              <a:t>What can we do?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E3C3-CCB6-CEFA-C6A6-E70577C7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99" y="1945410"/>
            <a:ext cx="7494529" cy="454325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No more animal protein, go plant-based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Restore ecosystems &amp; soils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Enact well-supported biodiversity reserves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Introduce a minimum wealth tax for corporations and individuals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individual freedom for collective action and institutions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Alleviate debt burden of Global South to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1) adapt to climate change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2) take responsibility for (neoliberal) colonialism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Invest (dark) green – mortgages, pensions, health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Donate more to peacebuilding, less to disaster relief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Support deliberative democracy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Spread the word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9A805-9374-8A40-327E-A827EB7941BD}"/>
              </a:ext>
            </a:extLst>
          </p:cNvPr>
          <p:cNvSpPr txBox="1"/>
          <p:nvPr/>
        </p:nvSpPr>
        <p:spPr>
          <a:xfrm>
            <a:off x="0" y="7060773"/>
            <a:ext cx="889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*See</a:t>
            </a:r>
          </a:p>
          <a:p>
            <a:r>
              <a:rPr lang="en-GB">
                <a:hlinkClick r:id="rId4"/>
              </a:rPr>
              <a:t>The Moral Obligations of Scientists | Center for Humans and Nature</a:t>
            </a:r>
            <a:endParaRPr lang="en-GB"/>
          </a:p>
          <a:p>
            <a:r>
              <a:rPr lang="en-GB"/>
              <a:t>https://humansandnature.org/the-moral-obligations-of-scientists/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A4EBFE-A869-C980-D431-2FE43DFC98A4}"/>
              </a:ext>
            </a:extLst>
          </p:cNvPr>
          <p:cNvSpPr txBox="1">
            <a:spLocks/>
          </p:cNvSpPr>
          <p:nvPr/>
        </p:nvSpPr>
        <p:spPr>
          <a:xfrm>
            <a:off x="8679542" y="74745"/>
            <a:ext cx="31734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A  final word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46A46-2A43-B8A1-599B-EB145068FF5E}"/>
              </a:ext>
            </a:extLst>
          </p:cNvPr>
          <p:cNvSpPr txBox="1"/>
          <p:nvPr/>
        </p:nvSpPr>
        <p:spPr>
          <a:xfrm flipH="1">
            <a:off x="9305050" y="3286312"/>
            <a:ext cx="171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are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27596-B69F-F3F7-16E1-96D779FC1487}"/>
              </a:ext>
            </a:extLst>
          </p:cNvPr>
          <p:cNvSpPr txBox="1"/>
          <p:nvPr/>
        </p:nvSpPr>
        <p:spPr>
          <a:xfrm>
            <a:off x="9824357" y="6488668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Planet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8D96E-5911-6A9F-05E1-60434F97E76F}"/>
              </a:ext>
            </a:extLst>
          </p:cNvPr>
          <p:cNvSpPr txBox="1"/>
          <p:nvPr/>
        </p:nvSpPr>
        <p:spPr>
          <a:xfrm>
            <a:off x="9679736" y="3924468"/>
            <a:ext cx="237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“Pale Blue Dot”,</a:t>
            </a:r>
          </a:p>
          <a:p>
            <a:r>
              <a:rPr lang="en-GB" dirty="0"/>
              <a:t> Voyager 1, NASA, 1990</a:t>
            </a:r>
          </a:p>
        </p:txBody>
      </p:sp>
    </p:spTree>
    <p:extLst>
      <p:ext uri="{BB962C8B-B14F-4D97-AF65-F5344CB8AC3E}">
        <p14:creationId xmlns:p14="http://schemas.microsoft.com/office/powerpoint/2010/main" val="259249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73A18A-37F5-A404-629F-8E7C90E5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9824357" y="4619154"/>
            <a:ext cx="2238846" cy="2238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6C78D-B8F5-989F-9EE2-8A5C97CB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/>
              <a:t>Wat </a:t>
            </a:r>
            <a:r>
              <a:rPr lang="en-GB" u="sng" dirty="0" err="1"/>
              <a:t>kunnen</a:t>
            </a:r>
            <a:r>
              <a:rPr lang="en-GB" u="sng" dirty="0"/>
              <a:t> we </a:t>
            </a:r>
            <a:r>
              <a:rPr lang="en-GB" u="sng" dirty="0" err="1"/>
              <a:t>doen</a:t>
            </a:r>
            <a:r>
              <a:rPr lang="en-GB" u="sng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E3C3-CCB6-CEFA-C6A6-E70577C7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99" y="1945410"/>
            <a:ext cx="7494529" cy="454325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dierlijk</a:t>
            </a:r>
            <a:r>
              <a:rPr lang="en-GB" dirty="0"/>
              <a:t> </a:t>
            </a:r>
            <a:r>
              <a:rPr lang="en-GB" dirty="0" err="1"/>
              <a:t>eiwit</a:t>
            </a:r>
            <a:r>
              <a:rPr lang="en-GB" dirty="0"/>
              <a:t>, ga </a:t>
            </a:r>
            <a:r>
              <a:rPr lang="en-GB" dirty="0" err="1"/>
              <a:t>plataardig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Herstel ecosystemen &amp; bodems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Creëer goed ondersteunde biodiversiteitreservaten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Minimum welvaartsbelasting voor corporaties en individuen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Gebruik individuele vrijheid voor collectieve actie &amp; instituties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Verlaag de schuldenberg van het Mondiale Zuiden: 1) voor klimaatadaptatie, 2) om verantwoordelijkheid te nemen voor (modern) kolonialisme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Beleg in (donker) groen – hypotheken, pensioenen, zorgverzekering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Doneer meer aan vredeopbouw, minder aan hulp bij rampen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Ondersteun </a:t>
            </a:r>
            <a:r>
              <a:rPr lang="nl-NL" dirty="0" err="1"/>
              <a:t>deliberatieve</a:t>
            </a:r>
            <a:r>
              <a:rPr lang="nl-NL" dirty="0"/>
              <a:t> democratie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Zegt het voort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9A805-9374-8A40-327E-A827EB7941BD}"/>
              </a:ext>
            </a:extLst>
          </p:cNvPr>
          <p:cNvSpPr txBox="1"/>
          <p:nvPr/>
        </p:nvSpPr>
        <p:spPr>
          <a:xfrm>
            <a:off x="0" y="7060773"/>
            <a:ext cx="889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*See</a:t>
            </a:r>
          </a:p>
          <a:p>
            <a:r>
              <a:rPr lang="en-GB">
                <a:hlinkClick r:id="rId4"/>
              </a:rPr>
              <a:t>The Moral Obligations of Scientists | Center for Humans and Nature</a:t>
            </a:r>
            <a:endParaRPr lang="en-GB"/>
          </a:p>
          <a:p>
            <a:r>
              <a:rPr lang="en-GB"/>
              <a:t>https://humansandnature.org/the-moral-obligations-of-scientists/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A4EBFE-A869-C980-D431-2FE43DFC98A4}"/>
              </a:ext>
            </a:extLst>
          </p:cNvPr>
          <p:cNvSpPr txBox="1">
            <a:spLocks/>
          </p:cNvSpPr>
          <p:nvPr/>
        </p:nvSpPr>
        <p:spPr>
          <a:xfrm>
            <a:off x="8679542" y="74745"/>
            <a:ext cx="31734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A  final word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46A46-2A43-B8A1-599B-EB145068FF5E}"/>
              </a:ext>
            </a:extLst>
          </p:cNvPr>
          <p:cNvSpPr txBox="1"/>
          <p:nvPr/>
        </p:nvSpPr>
        <p:spPr>
          <a:xfrm flipH="1">
            <a:off x="9305050" y="3286312"/>
            <a:ext cx="171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are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27596-B69F-F3F7-16E1-96D779FC1487}"/>
              </a:ext>
            </a:extLst>
          </p:cNvPr>
          <p:cNvSpPr txBox="1"/>
          <p:nvPr/>
        </p:nvSpPr>
        <p:spPr>
          <a:xfrm>
            <a:off x="9824357" y="6488668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Planet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8D96E-5911-6A9F-05E1-60434F97E76F}"/>
              </a:ext>
            </a:extLst>
          </p:cNvPr>
          <p:cNvSpPr txBox="1"/>
          <p:nvPr/>
        </p:nvSpPr>
        <p:spPr>
          <a:xfrm>
            <a:off x="9679736" y="3924468"/>
            <a:ext cx="237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“Pale Blue Dot”,</a:t>
            </a:r>
          </a:p>
          <a:p>
            <a:r>
              <a:rPr lang="en-GB" dirty="0"/>
              <a:t> Voyager 1, NASA, 1990</a:t>
            </a:r>
          </a:p>
        </p:txBody>
      </p:sp>
    </p:spTree>
    <p:extLst>
      <p:ext uri="{BB962C8B-B14F-4D97-AF65-F5344CB8AC3E}">
        <p14:creationId xmlns:p14="http://schemas.microsoft.com/office/powerpoint/2010/main" val="248743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1793</TotalTime>
  <Words>253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What can we do?</vt:lpstr>
      <vt:lpstr>Wat kunnen we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Wubs, Jasper</dc:creator>
  <cp:lastModifiedBy>Wubs, Jasper</cp:lastModifiedBy>
  <cp:revision>3</cp:revision>
  <dcterms:created xsi:type="dcterms:W3CDTF">2023-03-12T02:25:38Z</dcterms:created>
  <dcterms:modified xsi:type="dcterms:W3CDTF">2024-09-09T23:40:44Z</dcterms:modified>
</cp:coreProperties>
</file>